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25515-0445-4A9C-AF72-F69D36A3CA34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BE523-F8D9-4871-BDE8-CC272DFA8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24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7B2616-8A76-4BF9-A38A-9DB987E277A2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444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9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41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58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5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43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6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1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16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11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57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60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4CFC5B-F083-40A7-9821-ABDFDD177D29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47065E-8E27-46E2-B966-3A05195BF7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80" name="Straight Connector 3079">
            <a:extLst>
              <a:ext uri="{FF2B5EF4-FFF2-40B4-BE49-F238E27FC236}">
                <a16:creationId xmlns:a16="http://schemas.microsoft.com/office/drawing/2014/main" id="{FA32BB39-F62E-43E2-BD90-29FA55515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Título 15"/>
          <p:cNvSpPr>
            <a:spLocks noGrp="1" noChangeArrowheads="1"/>
          </p:cNvSpPr>
          <p:nvPr>
            <p:ph type="ctrTitle"/>
          </p:nvPr>
        </p:nvSpPr>
        <p:spPr>
          <a:xfrm>
            <a:off x="1024128" y="585216"/>
            <a:ext cx="4732244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br>
              <a:rPr lang="en-US" sz="1300" b="1" spc="100" dirty="0">
                <a:effectLst/>
              </a:rPr>
            </a:br>
            <a:r>
              <a:rPr lang="en-US" sz="1300" b="1" spc="100" dirty="0">
                <a:effectLst/>
              </a:rPr>
              <a:t>) </a:t>
            </a:r>
            <a:br>
              <a:rPr lang="en-US" sz="1300" spc="100" dirty="0"/>
            </a:br>
            <a:br>
              <a:rPr lang="en-US" sz="1300" spc="100" dirty="0"/>
            </a:br>
            <a:endParaRPr lang="en-US" altLang="pt-BR" sz="1300" spc="100" dirty="0"/>
          </a:p>
        </p:txBody>
      </p:sp>
      <p:sp>
        <p:nvSpPr>
          <p:cNvPr id="3075" name="Subtítulo 16"/>
          <p:cNvSpPr>
            <a:spLocks noGrp="1" noChangeArrowheads="1"/>
          </p:cNvSpPr>
          <p:nvPr>
            <p:ph type="subTitle" idx="1"/>
          </p:nvPr>
        </p:nvSpPr>
        <p:spPr>
          <a:xfrm>
            <a:off x="1331220" y="4652886"/>
            <a:ext cx="4732244" cy="1816843"/>
          </a:xfrm>
        </p:spPr>
        <p:txBody>
          <a:bodyPr vert="horz" lIns="45720" tIns="45720" rIns="45720" bIns="45720" rtlCol="0">
            <a:noAutofit/>
          </a:bodyPr>
          <a:lstStyle/>
          <a:p>
            <a:pPr algn="ctr">
              <a:lnSpc>
                <a:spcPct val="9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</a:rPr>
              <a:t>TÍTULO</a:t>
            </a:r>
          </a:p>
          <a:p>
            <a:pPr algn="ctr">
              <a:lnSpc>
                <a:spcPct val="9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</a:rPr>
              <a:t>AUTOR/ES</a:t>
            </a:r>
          </a:p>
        </p:txBody>
      </p:sp>
      <p:sp>
        <p:nvSpPr>
          <p:cNvPr id="3082" name="Rectangle 3081">
            <a:extLst>
              <a:ext uri="{FF2B5EF4-FFF2-40B4-BE49-F238E27FC236}">
                <a16:creationId xmlns:a16="http://schemas.microsoft.com/office/drawing/2014/main" id="{9D431EF2-5A31-4C05-AA3E-4580F5534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3275" y="0"/>
            <a:ext cx="61054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Rectangle 3083">
            <a:extLst>
              <a:ext uri="{FF2B5EF4-FFF2-40B4-BE49-F238E27FC236}">
                <a16:creationId xmlns:a16="http://schemas.microsoft.com/office/drawing/2014/main" id="{67678399-6817-4845-9B59-E82951B0B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9" y="321731"/>
            <a:ext cx="3932506" cy="36622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5">
            <a:extLst>
              <a:ext uri="{FF2B5EF4-FFF2-40B4-BE49-F238E27FC236}">
                <a16:creationId xmlns:a16="http://schemas.microsoft.com/office/drawing/2014/main" id="{30BD8A89-E83F-4D56-9047-8556844F2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623016"/>
            <a:ext cx="1591732" cy="16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Rectangle 3085">
            <a:extLst>
              <a:ext uri="{FF2B5EF4-FFF2-40B4-BE49-F238E27FC236}">
                <a16:creationId xmlns:a16="http://schemas.microsoft.com/office/drawing/2014/main" id="{B044E73A-9DB7-46CD-9B4D-9DE9FB5E6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09128" y="321732"/>
            <a:ext cx="1352695" cy="3668542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F8057F48-2FD4-4DD3-B887-FEE2B4475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008" y="4157447"/>
            <a:ext cx="2104750" cy="2312282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Rectangle 3089">
            <a:extLst>
              <a:ext uri="{FF2B5EF4-FFF2-40B4-BE49-F238E27FC236}">
                <a16:creationId xmlns:a16="http://schemas.microsoft.com/office/drawing/2014/main" id="{7A4469D8-5936-48B8-AF0C-37FF2AEE2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0625" y="4157447"/>
            <a:ext cx="3206709" cy="23122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6">
            <a:extLst>
              <a:ext uri="{FF2B5EF4-FFF2-40B4-BE49-F238E27FC236}">
                <a16:creationId xmlns:a16="http://schemas.microsoft.com/office/drawing/2014/main" id="{55E4A5FB-96B4-8103-1DF8-97E62C680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1926" y="4302441"/>
            <a:ext cx="1308650" cy="111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FFDE179-ED6E-4E07-AB7F-CB5ED139E381}"/>
              </a:ext>
            </a:extLst>
          </p:cNvPr>
          <p:cNvSpPr txBox="1"/>
          <p:nvPr/>
        </p:nvSpPr>
        <p:spPr>
          <a:xfrm>
            <a:off x="6246434" y="321731"/>
            <a:ext cx="417688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295525" algn="l"/>
                <a:tab pos="3060065" algn="ctr"/>
              </a:tabLst>
            </a:pPr>
            <a:r>
              <a:rPr lang="pt-BR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 Narrow" panose="020B0606020202030204" pitchFamily="34" charset="0"/>
              </a:rPr>
              <a:t>FUNDAÇÃO UNIVERSIDADE FEDERAL DE RONDÔNIA- UNIR</a:t>
            </a:r>
            <a:endParaRPr lang="pt-BR" b="1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ctr">
              <a:spcAft>
                <a:spcPts val="600"/>
              </a:spcAft>
              <a:tabLst>
                <a:tab pos="2295525" algn="l"/>
                <a:tab pos="3060065" algn="ctr"/>
              </a:tabLst>
            </a:pPr>
            <a:r>
              <a:rPr lang="pt-BR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 Narrow" panose="020B0606020202030204" pitchFamily="34" charset="0"/>
              </a:rPr>
              <a:t>Pró-Reitoria</a:t>
            </a: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 Narrow" panose="020B0606020202030204" pitchFamily="34" charset="0"/>
              </a:rPr>
              <a:t> de Cultura, Extensão e Assuntos Estudantis</a:t>
            </a:r>
            <a:endParaRPr lang="pt-BR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 Narrow" panose="020B0606020202030204" pitchFamily="34" charset="0"/>
              </a:rPr>
              <a:t>Coordenadoria de Cultura e Extensão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336B9F8-08AC-B4A8-656B-1583BFA087FA}"/>
              </a:ext>
            </a:extLst>
          </p:cNvPr>
          <p:cNvSpPr txBox="1"/>
          <p:nvPr/>
        </p:nvSpPr>
        <p:spPr>
          <a:xfrm>
            <a:off x="6453417" y="2358866"/>
            <a:ext cx="393250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1800" b="1" spc="100" dirty="0">
                <a:effectLst/>
              </a:rPr>
            </a:br>
            <a:r>
              <a:rPr lang="en-US" sz="1800" b="1" spc="100" dirty="0">
                <a:effectLst/>
              </a:rPr>
              <a:t>IV SEMINÁRIO DE DIVULGAÇÃO CIENTÍFICA DO LABORATÓRIO DE ENSINO DE </a:t>
            </a:r>
            <a:r>
              <a:rPr lang="en-US" sz="1800" b="1" spc="100">
                <a:effectLst/>
              </a:rPr>
              <a:t>CIÊNCIAS -EDUCIÊNCIA </a:t>
            </a:r>
            <a:r>
              <a:rPr lang="en-US" sz="1800" b="1" spc="100" dirty="0">
                <a:effectLst/>
              </a:rPr>
              <a:t>/ UNIR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07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 noChangeArrowheads="1"/>
          </p:cNvSpPr>
          <p:nvPr>
            <p:ph type="title"/>
          </p:nvPr>
        </p:nvSpPr>
        <p:spPr>
          <a:xfrm>
            <a:off x="830100" y="1056854"/>
            <a:ext cx="10209212" cy="4848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3315" name="Subtítulo 16"/>
          <p:cNvSpPr txBox="1">
            <a:spLocks/>
          </p:cNvSpPr>
          <p:nvPr/>
        </p:nvSpPr>
        <p:spPr bwMode="auto">
          <a:xfrm>
            <a:off x="435429" y="1828800"/>
            <a:ext cx="11497015" cy="414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056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6091D-8C35-4BC4-BF1B-CA97C371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83" y="808768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AGRADECIMENTO</a:t>
            </a:r>
          </a:p>
        </p:txBody>
      </p:sp>
      <p:pic>
        <p:nvPicPr>
          <p:cNvPr id="5" name="Imagem 5">
            <a:extLst>
              <a:ext uri="{FF2B5EF4-FFF2-40B4-BE49-F238E27FC236}">
                <a16:creationId xmlns:a16="http://schemas.microsoft.com/office/drawing/2014/main" id="{0518ACBB-74F9-49F8-B4C8-A29873A841C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841" y="2811104"/>
            <a:ext cx="3218844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354795-87AE-45D6-B3CD-31B391C6C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Email DOS AUTORES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97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8" name="Straight Connector 512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130" name="Rectangle 512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ítulo 1"/>
          <p:cNvSpPr>
            <a:spLocks noGrp="1" noChangeArrowheads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altLang="pt-BR" b="1">
                <a:solidFill>
                  <a:srgbClr val="FFFFFF"/>
                </a:solidFill>
              </a:rPr>
              <a:t>INTRODUÇÃO</a:t>
            </a:r>
          </a:p>
        </p:txBody>
      </p:sp>
      <p:sp>
        <p:nvSpPr>
          <p:cNvPr id="5123" name="Subtítulo 16"/>
          <p:cNvSpPr txBox="1">
            <a:spLocks/>
          </p:cNvSpPr>
          <p:nvPr/>
        </p:nvSpPr>
        <p:spPr bwMode="auto">
          <a:xfrm>
            <a:off x="4951048" y="804333"/>
            <a:ext cx="6306003" cy="52493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45720" tIns="45720" rIns="45720" bIns="45720" rtlCol="0"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buClr>
                <a:schemeClr val="accent1"/>
              </a:buClr>
              <a:buNone/>
            </a:pPr>
            <a:r>
              <a:rPr lang="en-US" dirty="0">
                <a:latin typeface="+mn-lt"/>
              </a:rPr>
              <a:t>INSERIR TEXTO</a:t>
            </a:r>
            <a:endParaRPr lang="en-US" alt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ítulo 1"/>
          <p:cNvSpPr>
            <a:spLocks noGrp="1" noChangeArrowheads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t-BR" altLang="pt-BR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16" name="Espaço Reservado para Conteúdo 15">
            <a:extLst>
              <a:ext uri="{FF2B5EF4-FFF2-40B4-BE49-F238E27FC236}">
                <a16:creationId xmlns:a16="http://schemas.microsoft.com/office/drawing/2014/main" id="{CED2C070-EF68-C1BE-D15B-AF2A441E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23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7175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8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180" name="Straight Connector 7179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82" name="Rectangle 7181">
            <a:extLst>
              <a:ext uri="{FF2B5EF4-FFF2-40B4-BE49-F238E27FC236}">
                <a16:creationId xmlns:a16="http://schemas.microsoft.com/office/drawing/2014/main" id="{A540FAC9-3505-49ED-9B06-A0F8C1485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Rectangle 7183">
            <a:extLst>
              <a:ext uri="{FF2B5EF4-FFF2-40B4-BE49-F238E27FC236}">
                <a16:creationId xmlns:a16="http://schemas.microsoft.com/office/drawing/2014/main" id="{9879B3CD-E329-42F5-B136-BA1F37EC0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464" y="484632"/>
            <a:ext cx="7453538" cy="588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90096" y="977900"/>
            <a:ext cx="6539558" cy="33277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5400" b="1" spc="200"/>
              <a:t>JUSTIFICATIVA</a:t>
            </a:r>
          </a:p>
        </p:txBody>
      </p:sp>
      <p:cxnSp>
        <p:nvCxnSpPr>
          <p:cNvPr id="7186" name="Straight Connector 7185">
            <a:extLst>
              <a:ext uri="{FF2B5EF4-FFF2-40B4-BE49-F238E27FC236}">
                <a16:creationId xmlns:a16="http://schemas.microsoft.com/office/drawing/2014/main" id="{51B042EF-3024-4C57-B282-1B30607FB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58680" y="4476657"/>
            <a:ext cx="53709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Rectangle 7187">
            <a:extLst>
              <a:ext uri="{FF2B5EF4-FFF2-40B4-BE49-F238E27FC236}">
                <a16:creationId xmlns:a16="http://schemas.microsoft.com/office/drawing/2014/main" id="{EA0B4097-B645-43E0-A2B5-B8D688E7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84632"/>
            <a:ext cx="3584224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71" name="Subtítulo 16"/>
          <p:cNvSpPr txBox="1">
            <a:spLocks/>
          </p:cNvSpPr>
          <p:nvPr/>
        </p:nvSpPr>
        <p:spPr bwMode="auto">
          <a:xfrm>
            <a:off x="1066800" y="3041695"/>
            <a:ext cx="10515600" cy="272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0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00476" y="674303"/>
            <a:ext cx="8659613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 PESQUISA</a:t>
            </a:r>
          </a:p>
        </p:txBody>
      </p:sp>
      <p:sp>
        <p:nvSpPr>
          <p:cNvPr id="8195" name="Subtítulo 16"/>
          <p:cNvSpPr txBox="1">
            <a:spLocks/>
          </p:cNvSpPr>
          <p:nvPr/>
        </p:nvSpPr>
        <p:spPr bwMode="auto">
          <a:xfrm>
            <a:off x="519112" y="2505925"/>
            <a:ext cx="11672888" cy="34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BR" altLang="pt-B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INTRODUÇÃO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BR" altLang="pt-B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MÉTODO / PROCEDIMENTOS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BR" altLang="pt-B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RESULTADOS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BR" altLang="pt-B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CONCLUSÕES 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BR" altLang="pt-B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7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01510" y="703652"/>
            <a:ext cx="8243217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REFERENCIAL TEÓRICO</a:t>
            </a:r>
          </a:p>
        </p:txBody>
      </p:sp>
      <p:sp>
        <p:nvSpPr>
          <p:cNvPr id="9219" name="Subtítulo 16"/>
          <p:cNvSpPr txBox="1">
            <a:spLocks/>
          </p:cNvSpPr>
          <p:nvPr/>
        </p:nvSpPr>
        <p:spPr bwMode="auto">
          <a:xfrm>
            <a:off x="259556" y="2474280"/>
            <a:ext cx="11672888" cy="360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alt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19112" y="753007"/>
            <a:ext cx="11289066" cy="1075793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</a:t>
            </a:r>
          </a:p>
        </p:txBody>
      </p:sp>
      <p:sp>
        <p:nvSpPr>
          <p:cNvPr id="10243" name="Subtítulo 16"/>
          <p:cNvSpPr txBox="1">
            <a:spLocks/>
          </p:cNvSpPr>
          <p:nvPr/>
        </p:nvSpPr>
        <p:spPr bwMode="auto">
          <a:xfrm>
            <a:off x="519112" y="3003058"/>
            <a:ext cx="11672888" cy="23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INSERIR TEXTO</a:t>
            </a:r>
          </a:p>
        </p:txBody>
      </p:sp>
    </p:spTree>
    <p:extLst>
      <p:ext uri="{BB962C8B-B14F-4D97-AF65-F5344CB8AC3E}">
        <p14:creationId xmlns:p14="http://schemas.microsoft.com/office/powerpoint/2010/main" val="163934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 noChangeArrowheads="1"/>
          </p:cNvSpPr>
          <p:nvPr>
            <p:ph type="title"/>
          </p:nvPr>
        </p:nvSpPr>
        <p:spPr>
          <a:xfrm>
            <a:off x="838200" y="915282"/>
            <a:ext cx="10515600" cy="627488"/>
          </a:xfrm>
        </p:spPr>
        <p:txBody>
          <a:bodyPr>
            <a:normAutofit fontScale="90000"/>
          </a:bodyPr>
          <a:lstStyle/>
          <a:p>
            <a:r>
              <a:rPr lang="pt-BR" alt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28785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24178" y="719459"/>
            <a:ext cx="5655733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2291" name="Subtítulo 16"/>
          <p:cNvSpPr txBox="1">
            <a:spLocks/>
          </p:cNvSpPr>
          <p:nvPr/>
        </p:nvSpPr>
        <p:spPr bwMode="auto">
          <a:xfrm>
            <a:off x="259556" y="2740712"/>
            <a:ext cx="11672888" cy="366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4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467</TotalTime>
  <Words>89</Words>
  <Application>Microsoft Office PowerPoint</Application>
  <PresentationFormat>Widescreen</PresentationFormat>
  <Paragraphs>29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           )   </vt:lpstr>
      <vt:lpstr>INTRODUÇÃO</vt:lpstr>
      <vt:lpstr>OBJETIVO</vt:lpstr>
      <vt:lpstr>JUSTIFICATIVA</vt:lpstr>
      <vt:lpstr>ESTRUTURA DA PESQUISA</vt:lpstr>
      <vt:lpstr>REFERENCIAL TEÓRICO</vt:lpstr>
      <vt:lpstr>PROCEDIMENTOS METODOLÓGICOS</vt:lpstr>
      <vt:lpstr>RESULTADOS E DISCUSSÃO</vt:lpstr>
      <vt:lpstr>CONCLUSÃO</vt:lpstr>
      <vt:lpstr>REFERÊNCIAS</vt:lpstr>
      <vt:lpstr>AGRADECIMENTO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 Claudia Sá de Lima</dc:creator>
  <cp:lastModifiedBy>UNIR</cp:lastModifiedBy>
  <cp:revision>30</cp:revision>
  <dcterms:created xsi:type="dcterms:W3CDTF">2018-05-22T20:22:05Z</dcterms:created>
  <dcterms:modified xsi:type="dcterms:W3CDTF">2022-09-05T17:41:37Z</dcterms:modified>
</cp:coreProperties>
</file>